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92" d="100"/>
          <a:sy n="92" d="100"/>
        </p:scale>
        <p:origin x="965" y="58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藤　由美子" userId="cc084c2a-48e7-40e3-8fe0-ab9bc101f749" providerId="ADAL" clId="{3D6C555E-16EC-48DA-839B-727C01ED12DF}"/>
    <pc:docChg chg="modSld">
      <pc:chgData name="伊藤　由美子" userId="cc084c2a-48e7-40e3-8fe0-ab9bc101f749" providerId="ADAL" clId="{3D6C555E-16EC-48DA-839B-727C01ED12DF}" dt="2022-05-12T06:22:48.052" v="3" actId="6549"/>
      <pc:docMkLst>
        <pc:docMk/>
      </pc:docMkLst>
      <pc:sldChg chg="modSp mod">
        <pc:chgData name="伊藤　由美子" userId="cc084c2a-48e7-40e3-8fe0-ab9bc101f749" providerId="ADAL" clId="{3D6C555E-16EC-48DA-839B-727C01ED12DF}" dt="2022-05-12T06:22:48.052" v="3" actId="6549"/>
        <pc:sldMkLst>
          <pc:docMk/>
          <pc:sldMk cId="94317953" sldId="259"/>
        </pc:sldMkLst>
      </pc:sldChg>
    </pc:docChg>
  </pc:docChgLst>
  <pc:docChgLst>
    <pc:chgData name="青木　敏信" userId="fbd4ff7e-318b-4426-81cd-810ab182859f" providerId="ADAL" clId="{8728056D-8002-42C0-BFBC-41C5127E4358}"/>
    <pc:docChg chg="modSld">
      <pc:chgData name="青木　敏信" userId="fbd4ff7e-318b-4426-81cd-810ab182859f" providerId="ADAL" clId="{8728056D-8002-42C0-BFBC-41C5127E4358}" dt="2024-04-02T05:19:25.216" v="1" actId="20577"/>
      <pc:docMkLst>
        <pc:docMk/>
      </pc:docMkLst>
      <pc:sldChg chg="modSp mod">
        <pc:chgData name="青木　敏信" userId="fbd4ff7e-318b-4426-81cd-810ab182859f" providerId="ADAL" clId="{8728056D-8002-42C0-BFBC-41C5127E4358}" dt="2024-04-02T05:19:25.216" v="1" actId="20577"/>
        <pc:sldMkLst>
          <pc:docMk/>
          <pc:sldMk cId="94317953" sldId="259"/>
        </pc:sldMkLst>
      </pc:sldChg>
    </pc:docChg>
  </pc:docChgLst>
  <pc:docChgLst>
    <pc:chgData name="伊藤 由美子" userId="cc084c2a-48e7-40e3-8fe0-ab9bc101f749" providerId="ADAL" clId="{68056837-E42B-44E6-BAD3-82CAA9114CEE}"/>
    <pc:docChg chg="modSld">
      <pc:chgData name="伊藤 由美子" userId="cc084c2a-48e7-40e3-8fe0-ab9bc101f749" providerId="ADAL" clId="{68056837-E42B-44E6-BAD3-82CAA9114CEE}" dt="2025-04-01T04:07:46.646" v="3" actId="20577"/>
      <pc:docMkLst>
        <pc:docMk/>
      </pc:docMkLst>
      <pc:sldChg chg="modSp mod">
        <pc:chgData name="伊藤 由美子" userId="cc084c2a-48e7-40e3-8fe0-ab9bc101f749" providerId="ADAL" clId="{68056837-E42B-44E6-BAD3-82CAA9114CEE}" dt="2025-04-01T04:07:46.646" v="3" actId="20577"/>
        <pc:sldMkLst>
          <pc:docMk/>
          <pc:sldMk cId="94317953" sldId="259"/>
        </pc:sldMkLst>
        <pc:spChg chg="mod">
          <ac:chgData name="伊藤 由美子" userId="cc084c2a-48e7-40e3-8fe0-ab9bc101f749" providerId="ADAL" clId="{68056837-E42B-44E6-BAD3-82CAA9114CEE}" dt="2025-04-01T04:07:46.646" v="3" actId="20577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  <pc:docChgLst>
    <pc:chgData name="伊藤　由美子" userId="cc084c2a-48e7-40e3-8fe0-ab9bc101f749" providerId="ADAL" clId="{0493ACF1-5BD9-48B9-AA55-E6DBB1F0BDB3}"/>
    <pc:docChg chg="modSld">
      <pc:chgData name="伊藤　由美子" userId="cc084c2a-48e7-40e3-8fe0-ab9bc101f749" providerId="ADAL" clId="{0493ACF1-5BD9-48B9-AA55-E6DBB1F0BDB3}" dt="2023-05-03T07:03:27.867" v="3" actId="6549"/>
      <pc:docMkLst>
        <pc:docMk/>
      </pc:docMkLst>
      <pc:sldChg chg="modSp mod">
        <pc:chgData name="伊藤　由美子" userId="cc084c2a-48e7-40e3-8fe0-ab9bc101f749" providerId="ADAL" clId="{0493ACF1-5BD9-48B9-AA55-E6DBB1F0BDB3}" dt="2023-05-03T07:03:27.867" v="3" actId="6549"/>
        <pc:sldMkLst>
          <pc:docMk/>
          <pc:sldMk cId="94317953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ここにアイデアの特徴・メリットを記入</a:t>
            </a:r>
            <a:endParaRPr lang="en-US" altLang="ja-JP" sz="1200" b="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>
                <a:latin typeface="HGPｺﾞｼｯｸM" pitchFamily="50" charset="-128"/>
                <a:ea typeface="HGPｺﾞｼｯｸM" pitchFamily="50" charset="-128"/>
              </a:rPr>
              <a:t>29X</a:t>
            </a:r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a294c9-51d8-4ca1-a40c-f4f7937f238a" xsi:nil="true"/>
    <lcf76f155ced4ddcb4097134ff3c332f xmlns="bebc460d-9585-4c1b-9838-c82ec816913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2EF2E252A2504C828DC0316FBC8FFF" ma:contentTypeVersion="18" ma:contentTypeDescription="新しいドキュメントを作成します。" ma:contentTypeScope="" ma:versionID="b725d5719c21e0811d3cb4c2c2386921">
  <xsd:schema xmlns:xsd="http://www.w3.org/2001/XMLSchema" xmlns:xs="http://www.w3.org/2001/XMLSchema" xmlns:p="http://schemas.microsoft.com/office/2006/metadata/properties" xmlns:ns2="bebc460d-9585-4c1b-9838-c82ec8169136" xmlns:ns3="0fa294c9-51d8-4ca1-a40c-f4f7937f238a" targetNamespace="http://schemas.microsoft.com/office/2006/metadata/properties" ma:root="true" ma:fieldsID="12127d959b35cc0e8f2001d71c7a4de9" ns2:_="" ns3:_="">
    <xsd:import namespace="bebc460d-9585-4c1b-9838-c82ec8169136"/>
    <xsd:import namespace="0fa294c9-51d8-4ca1-a40c-f4f7937f2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460d-9585-4c1b-9838-c82ec816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1c28e533-c9d0-4635-bae5-16d1708203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294c9-51d8-4ca1-a40c-f4f7937f23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8a669-2439-49dd-b3a9-b81903a77638}" ma:internalName="TaxCatchAll" ma:showField="CatchAllData" ma:web="0fa294c9-51d8-4ca1-a40c-f4f7937f23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0A87DD-C09E-43D8-80EF-C37C30A95D85}">
  <ds:schemaRefs>
    <ds:schemaRef ds:uri="http://schemas.microsoft.com/office/2006/metadata/properties"/>
    <ds:schemaRef ds:uri="http://schemas.microsoft.com/office/infopath/2007/PartnerControls"/>
    <ds:schemaRef ds:uri="0fa294c9-51d8-4ca1-a40c-f4f7937f238a"/>
    <ds:schemaRef ds:uri="bebc460d-9585-4c1b-9838-c82ec8169136"/>
  </ds:schemaRefs>
</ds:datastoreItem>
</file>

<file path=customXml/itemProps2.xml><?xml version="1.0" encoding="utf-8"?>
<ds:datastoreItem xmlns:ds="http://schemas.openxmlformats.org/officeDocument/2006/customXml" ds:itemID="{D288E503-4874-42CB-84A5-0D34B05EB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c460d-9585-4c1b-9838-c82ec8169136"/>
    <ds:schemaRef ds:uri="0fa294c9-51d8-4ca1-a40c-f4f7937f2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57B698-B040-4C51-96E6-CF177CC6A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伊藤 由美子</cp:lastModifiedBy>
  <cp:revision>95</cp:revision>
  <cp:lastPrinted>2015-05-19T01:55:04Z</cp:lastPrinted>
  <dcterms:created xsi:type="dcterms:W3CDTF">2013-06-06T02:38:35Z</dcterms:created>
  <dcterms:modified xsi:type="dcterms:W3CDTF">2025-04-01T04:07:48Z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0x0101008E2EF2E252A2504C828DC0316FBC8FFF</vt:lpwstr>
  </property>
  <property fmtid="{D5CDD505-2E9C-101B-9397-08002B2CF9AE}" pid="3" name="Order">
    <vt:r8>491800</vt:r8>
  </property>
  <property fmtid="{D5CDD505-2E9C-101B-9397-08002B2CF9AE}" pid="4" name="MediaServiceImageTags">
    <vt:lpwstr/>
  </property>
</Properties>
</file>