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9" r:id="rId5"/>
  </p:sldIdLst>
  <p:sldSz cx="9906000" cy="6858000" type="A4"/>
  <p:notesSz cx="673576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F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81" autoAdjust="0"/>
  </p:normalViewPr>
  <p:slideViewPr>
    <p:cSldViewPr>
      <p:cViewPr varScale="1">
        <p:scale>
          <a:sx n="92" d="100"/>
          <a:sy n="92" d="100"/>
        </p:scale>
        <p:origin x="965" y="62"/>
      </p:cViewPr>
      <p:guideLst>
        <p:guide orient="horz" pos="2160"/>
        <p:guide pos="288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伊藤　由美子" userId="cc084c2a-48e7-40e3-8fe0-ab9bc101f749" providerId="ADAL" clId="{3D6C555E-16EC-48DA-839B-727C01ED12DF}"/>
    <pc:docChg chg="modSld">
      <pc:chgData name="伊藤　由美子" userId="cc084c2a-48e7-40e3-8fe0-ab9bc101f749" providerId="ADAL" clId="{3D6C555E-16EC-48DA-839B-727C01ED12DF}" dt="2022-05-12T06:22:48.052" v="3" actId="6549"/>
      <pc:docMkLst>
        <pc:docMk/>
      </pc:docMkLst>
      <pc:sldChg chg="modSp mod">
        <pc:chgData name="伊藤　由美子" userId="cc084c2a-48e7-40e3-8fe0-ab9bc101f749" providerId="ADAL" clId="{3D6C555E-16EC-48DA-839B-727C01ED12DF}" dt="2022-05-12T06:22:48.052" v="3" actId="6549"/>
        <pc:sldMkLst>
          <pc:docMk/>
          <pc:sldMk cId="94317953" sldId="259"/>
        </pc:sldMkLst>
        <pc:spChg chg="mod">
          <ac:chgData name="伊藤　由美子" userId="cc084c2a-48e7-40e3-8fe0-ab9bc101f749" providerId="ADAL" clId="{3D6C555E-16EC-48DA-839B-727C01ED12DF}" dt="2022-05-12T06:22:48.052" v="3" actId="6549"/>
          <ac:spMkLst>
            <pc:docMk/>
            <pc:sldMk cId="94317953" sldId="259"/>
            <ac:spMk id="2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en-US" altLang="ja-JP"/>
              <a:t>2013</a:t>
            </a:r>
            <a:r>
              <a:rPr kumimoji="1" lang="ja-JP" altLang="en-US"/>
              <a:t>年度　経済成長論　期末レポート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9BE7D-2D41-4D9E-9164-8362DBA8FD8A}" type="datetimeFigureOut">
              <a:rPr kumimoji="1" lang="ja-JP" altLang="en-US" smtClean="0"/>
              <a:pPr/>
              <a:t>2022/5/12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52380-C53C-450F-8332-4366263ED76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28799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en-US" altLang="ja-JP"/>
              <a:t>2013</a:t>
            </a:r>
            <a:r>
              <a:rPr kumimoji="1" lang="ja-JP" altLang="en-US"/>
              <a:t>年度　経済成長論　期末レポート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FF312-23E9-4614-827B-66F2CBD6EB63}" type="datetimeFigureOut">
              <a:rPr kumimoji="1" lang="ja-JP" altLang="en-US" smtClean="0"/>
              <a:pPr/>
              <a:t>2022/5/12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3738" y="739775"/>
            <a:ext cx="534828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9515"/>
            <a:ext cx="538861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1F6CB-062D-4BE1-B3E5-779C4427A2E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086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1F6CB-062D-4BE1-B3E5-779C4427A2E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13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2022/5/12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11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2022/5/12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/>
          <p:nvPr userDrawn="1"/>
        </p:nvGrpSpPr>
        <p:grpSpPr>
          <a:xfrm>
            <a:off x="52963" y="72008"/>
            <a:ext cx="9796581" cy="6741569"/>
            <a:chOff x="56456" y="72008"/>
            <a:chExt cx="9796581" cy="6741569"/>
          </a:xfrm>
        </p:grpSpPr>
        <p:sp>
          <p:nvSpPr>
            <p:cNvPr id="8" name="正方形/長方形 7"/>
            <p:cNvSpPr/>
            <p:nvPr/>
          </p:nvSpPr>
          <p:spPr>
            <a:xfrm>
              <a:off x="56456" y="72008"/>
              <a:ext cx="1208583" cy="55399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①</a:t>
              </a:r>
              <a:r>
                <a:rPr lang="ja-JP" altLang="en-US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テーマ</a:t>
              </a:r>
              <a:endParaRPr kumimoji="1" lang="ja-JP" altLang="en-US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56456" y="72008"/>
              <a:ext cx="9789537" cy="674136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21796" y="5329869"/>
              <a:ext cx="9673074" cy="1116847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54000" tIns="46800" rIns="54000" bIns="46800" anchor="ctr"/>
            <a:lstStyle/>
            <a:p>
              <a:pPr algn="l" defTabSz="957263"/>
              <a:endParaRPr lang="ja-JP" altLang="ja-JP" sz="800" b="0">
                <a:latin typeface="ＭＳ Ｐゴシック" charset="-128"/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56456" y="6536377"/>
              <a:ext cx="818250" cy="276999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dirty="0">
                  <a:solidFill>
                    <a:schemeClr val="bg1"/>
                  </a:solidFill>
                  <a:latin typeface="HGPｺﾞｼｯｸM" pitchFamily="50" charset="-128"/>
                  <a:ea typeface="HGPｺﾞｼｯｸM" pitchFamily="50" charset="-128"/>
                </a:rPr>
                <a:t>提出者</a:t>
              </a:r>
              <a:endParaRPr kumimoji="1" lang="ja-JP" altLang="en-US" sz="1200" dirty="0">
                <a:solidFill>
                  <a:schemeClr val="bg1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874706" y="6536377"/>
              <a:ext cx="1404445" cy="2772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　　　学部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2272989" y="6536377"/>
              <a:ext cx="1638182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担当</a:t>
              </a:r>
              <a:r>
                <a:rPr lang="ja-JP" altLang="en-US" sz="120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　　　　　　　　</a:t>
              </a:r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先生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3891329" y="6536377"/>
              <a:ext cx="5961708" cy="2772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学籍番号／氏名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56456" y="72008"/>
              <a:ext cx="8583303" cy="55399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>
                <a:solidFill>
                  <a:schemeClr val="tx1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56456" y="626006"/>
              <a:ext cx="1688515" cy="276999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20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②アイデアのイメージ</a:t>
              </a:r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231056" y="5191370"/>
              <a:ext cx="202208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③アイデアの特徴・メリット</a:t>
              </a:r>
              <a:endParaRPr kumimoji="1" lang="ja-JP" altLang="en-US" sz="120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663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2022/5/12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53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2022/5/12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181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2022/5/12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90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2022/5/12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57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2022/5/12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09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2022/5/12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603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2022/5/12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063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2022/5/12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77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2022/5/12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05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1EB75-6EF8-44A1-85AA-D10689C1A3D8}" type="datetimeFigureOut">
              <a:rPr kumimoji="1" lang="ja-JP" altLang="en-US" smtClean="0"/>
              <a:pPr/>
              <a:t>2022/5/12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883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テキスト ボックス 75"/>
          <p:cNvSpPr txBox="1">
            <a:spLocks noChangeArrowheads="1"/>
          </p:cNvSpPr>
          <p:nvPr/>
        </p:nvSpPr>
        <p:spPr bwMode="auto">
          <a:xfrm>
            <a:off x="200472" y="5558811"/>
            <a:ext cx="95839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ja-JP" altLang="en-US" sz="1200" b="0" dirty="0">
                <a:latin typeface="HGPｺﾞｼｯｸM" pitchFamily="50" charset="-128"/>
                <a:ea typeface="HGPｺﾞｼｯｸM" pitchFamily="50" charset="-128"/>
              </a:rPr>
              <a:t>ここにアイデアの特徴・メリットを記入</a:t>
            </a:r>
            <a:endParaRPr lang="en-US" altLang="ja-JP" sz="1200" b="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383301" y="144482"/>
            <a:ext cx="2129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ｺﾞｼｯｸM" pitchFamily="50" charset="-128"/>
                <a:ea typeface="HGPｺﾞｼｯｸM" pitchFamily="50" charset="-128"/>
              </a:rPr>
              <a:t>ここにテーマを記入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856656" y="623789"/>
            <a:ext cx="3989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HGPｺﾞｼｯｸM" pitchFamily="50" charset="-128"/>
                <a:ea typeface="HGPｺﾞｼｯｸM" pitchFamily="50" charset="-128"/>
              </a:rPr>
              <a:t>ここにアイデアのイメージ図を挿入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220822" y="6536235"/>
            <a:ext cx="31165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HGPｺﾞｼｯｸM" pitchFamily="50" charset="-128"/>
                <a:ea typeface="HGPｺﾞｼｯｸM" pitchFamily="50" charset="-128"/>
              </a:rPr>
              <a:t>26X</a:t>
            </a:r>
            <a:r>
              <a:rPr lang="ja-JP" altLang="en-US" sz="1200" dirty="0">
                <a:latin typeface="HGPｺﾞｼｯｸM" pitchFamily="50" charset="-128"/>
                <a:ea typeface="HGPｺﾞｼｯｸM" pitchFamily="50" charset="-128"/>
              </a:rPr>
              <a:t>〇〇〇〇／氏名を記入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090730" y="6549368"/>
            <a:ext cx="765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PｺﾞｼｯｸM" pitchFamily="50" charset="-128"/>
                <a:ea typeface="HGPｺﾞｼｯｸM" pitchFamily="50" charset="-128"/>
              </a:rPr>
              <a:t>〇〇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552020" y="6549367"/>
            <a:ext cx="960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PｺﾞｼｯｸM" pitchFamily="50" charset="-128"/>
                <a:ea typeface="HGPｺﾞｼｯｸM" pitchFamily="50" charset="-128"/>
              </a:rPr>
              <a:t>〇○○〇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317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E2EF2E252A2504C828DC0316FBC8FFF" ma:contentTypeVersion="13" ma:contentTypeDescription="新しいドキュメントを作成します。" ma:contentTypeScope="" ma:versionID="6de9cc5e88a0be534d13e8de0db12ab2">
  <xsd:schema xmlns:xsd="http://www.w3.org/2001/XMLSchema" xmlns:xs="http://www.w3.org/2001/XMLSchema" xmlns:p="http://schemas.microsoft.com/office/2006/metadata/properties" xmlns:ns2="bebc460d-9585-4c1b-9838-c82ec8169136" xmlns:ns3="0fa294c9-51d8-4ca1-a40c-f4f7937f238a" targetNamespace="http://schemas.microsoft.com/office/2006/metadata/properties" ma:root="true" ma:fieldsID="051b2e1989606f389717404da078351b" ns2:_="" ns3:_="">
    <xsd:import namespace="bebc460d-9585-4c1b-9838-c82ec8169136"/>
    <xsd:import namespace="0fa294c9-51d8-4ca1-a40c-f4f7937f23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bc460d-9585-4c1b-9838-c82ec81691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a294c9-51d8-4ca1-a40c-f4f7937f238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0A87DD-C09E-43D8-80EF-C37C30A95D8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D57B698-B040-4C51-96E6-CF177CC6A0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634AAF-F30F-422A-9085-6AB12F1F4FDD}"/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31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HGPｺﾞｼｯｸM</vt:lpstr>
      <vt:lpstr>ＭＳ Ｐゴシック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タイトル</dc:title>
  <dc:creator>Taro Akiyama</dc:creator>
  <cp:lastModifiedBy>伊藤　由美子</cp:lastModifiedBy>
  <cp:revision>95</cp:revision>
  <cp:lastPrinted>2015-05-19T01:55:04Z</cp:lastPrinted>
  <dcterms:created xsi:type="dcterms:W3CDTF">2013-06-06T02:38:35Z</dcterms:created>
  <dcterms:modified xsi:type="dcterms:W3CDTF">2022-05-12T06:22:51Z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0x0101008E2EF2E252A2504C828DC0316FBC8FFF</vt:lpwstr>
  </property>
  <property fmtid="{D5CDD505-2E9C-101B-9397-08002B2CF9AE}" pid="3" name="Order">
    <vt:r8>491800</vt:r8>
  </property>
</Properties>
</file>